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70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/>
    <p:restoredTop sz="94729"/>
  </p:normalViewPr>
  <p:slideViewPr>
    <p:cSldViewPr snapToGrid="0" snapToObjects="1">
      <p:cViewPr varScale="1">
        <p:scale>
          <a:sx n="112" d="100"/>
          <a:sy n="112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828" y="1921384"/>
            <a:ext cx="10226393" cy="50558"/>
          </a:xfrm>
          <a:prstGeom prst="rect">
            <a:avLst/>
          </a:prstGeom>
        </p:spPr>
      </p:pic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1107281" y="2376881"/>
            <a:ext cx="5119688" cy="373261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50844" y="2348508"/>
            <a:ext cx="4524375" cy="3786188"/>
          </a:xfrm>
          <a:prstGeom prst="rect">
            <a:avLst/>
          </a:prstGeom>
        </p:spPr>
        <p:txBody>
          <a:bodyPr/>
          <a:lstStyle>
            <a:lvl1pPr marL="321457" indent="-321457">
              <a:spcBef>
                <a:spcPts val="2109"/>
              </a:spcBef>
              <a:buBlip>
                <a:blip r:embed="rId3"/>
              </a:buBlip>
              <a:defRPr sz="1828"/>
            </a:lvl1pPr>
            <a:lvl2pPr marL="642915" indent="-321457">
              <a:spcBef>
                <a:spcPts val="2109"/>
              </a:spcBef>
              <a:buBlip>
                <a:blip r:embed="rId3"/>
              </a:buBlip>
              <a:defRPr sz="1828"/>
            </a:lvl2pPr>
            <a:lvl3pPr marL="964372" indent="-321457">
              <a:spcBef>
                <a:spcPts val="2109"/>
              </a:spcBef>
              <a:buBlip>
                <a:blip r:embed="rId3"/>
              </a:buBlip>
              <a:defRPr sz="1828"/>
            </a:lvl3pPr>
            <a:lvl4pPr marL="1285829" indent="-321457">
              <a:spcBef>
                <a:spcPts val="2109"/>
              </a:spcBef>
              <a:buBlip>
                <a:blip r:embed="rId3"/>
              </a:buBlip>
              <a:defRPr sz="1828"/>
            </a:lvl4pPr>
            <a:lvl5pPr marL="1607287" indent="-321457">
              <a:spcBef>
                <a:spcPts val="2109"/>
              </a:spcBef>
              <a:buBlip>
                <a:blip r:embed="rId3"/>
              </a:buBlip>
              <a:defRPr sz="18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1605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4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21E4-4B04-8348-B63F-2473E34EA4DF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7E98A-E85E-3241-8605-7965D685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873939A2-AEC9-4624-9AEB-EFEF4F9D0DF1-L0-001.jpeg" descr="873939A2-AEC9-4624-9AEB-EFEF4F9D0DF1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332137" y="2354556"/>
            <a:ext cx="3884414" cy="3777259"/>
          </a:xfrm>
          <a:prstGeom prst="rect">
            <a:avLst/>
          </a:prstGeom>
        </p:spPr>
      </p:pic>
      <p:sp>
        <p:nvSpPr>
          <p:cNvPr id="177" name="Inclusive Skating for Genes British Championships 20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Inclusive Skating for Genes </a:t>
            </a:r>
            <a:r>
              <a:rPr dirty="0" smtClean="0"/>
              <a:t>British </a:t>
            </a:r>
            <a:r>
              <a:rPr dirty="0"/>
              <a:t>Championships 2017</a:t>
            </a:r>
          </a:p>
        </p:txBody>
      </p:sp>
      <p:sp>
        <p:nvSpPr>
          <p:cNvPr id="178" name="First event for those with genetic disorder as a group  - 1 in 25 children in the UK affected by a genetic condition…"/>
          <p:cNvSpPr txBox="1"/>
          <p:nvPr/>
        </p:nvSpPr>
        <p:spPr>
          <a:xfrm>
            <a:off x="6412857" y="2082700"/>
            <a:ext cx="3307885" cy="4320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/>
          <a:p>
            <a:pPr marL="263238" indent="-263238" defTabSz="275203">
              <a:spcBef>
                <a:spcPts val="1969"/>
              </a:spcBef>
              <a:buSzPct val="100000"/>
              <a:buAutoNum type="arabicPeriod"/>
              <a:defRPr sz="2278" b="1">
                <a:latin typeface="+mn-lt"/>
                <a:ea typeface="+mn-ea"/>
                <a:cs typeface="+mn-cs"/>
                <a:sym typeface="Superclarendon"/>
              </a:defRPr>
            </a:pPr>
            <a:r>
              <a:rPr sz="1602"/>
              <a:t>First event for those with genetic disorder as a group  - 1 in 25 children in the UK affected by a genetic condition </a:t>
            </a:r>
          </a:p>
          <a:p>
            <a:pPr marL="263238" indent="-263238" defTabSz="275203">
              <a:spcBef>
                <a:spcPts val="1969"/>
              </a:spcBef>
              <a:buSzPct val="100000"/>
              <a:buAutoNum type="arabicPeriod"/>
              <a:defRPr sz="2278" b="1">
                <a:latin typeface="+mn-lt"/>
                <a:ea typeface="+mn-ea"/>
                <a:cs typeface="+mn-cs"/>
                <a:sym typeface="Superclarendon"/>
              </a:defRPr>
            </a:pPr>
            <a:r>
              <a:rPr sz="1602"/>
              <a:t>65% of solo competitors had clear genetic condition arising in childhood or SWANS </a:t>
            </a:r>
          </a:p>
          <a:p>
            <a:pPr marL="263238" indent="-263238" defTabSz="275203">
              <a:spcBef>
                <a:spcPts val="1969"/>
              </a:spcBef>
              <a:buSzPct val="100000"/>
              <a:buAutoNum type="arabicPeriod"/>
              <a:defRPr sz="2278" b="1">
                <a:latin typeface="+mn-lt"/>
                <a:ea typeface="+mn-ea"/>
                <a:cs typeface="+mn-cs"/>
                <a:sym typeface="Superclarendon"/>
              </a:defRPr>
            </a:pPr>
            <a:r>
              <a:rPr sz="1602"/>
              <a:t>Many disadvantaged by other classification systems e.g. Cystic Fibrosis or Downs Syndrome or BBS </a:t>
            </a:r>
          </a:p>
        </p:txBody>
      </p:sp>
    </p:spTree>
    <p:extLst>
      <p:ext uri="{BB962C8B-B14F-4D97-AF65-F5344CB8AC3E}">
        <p14:creationId xmlns:p14="http://schemas.microsoft.com/office/powerpoint/2010/main" val="1114044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3F7C7E3B-FAA5-4AFA-AB30-C739AE5F533F-L0-001.png" descr="3F7C7E3B-FAA5-4AFA-AB30-C739AE5F533F-L0-001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65164" y="2314373"/>
            <a:ext cx="4018360" cy="3964782"/>
          </a:xfrm>
          <a:prstGeom prst="rect">
            <a:avLst/>
          </a:prstGeom>
        </p:spPr>
      </p:pic>
      <p:sp>
        <p:nvSpPr>
          <p:cNvPr id="173" name="British Inclusive Skating Unified Championships 20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20400" cy="1303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b="1" dirty="0"/>
              <a:t>British Inclusive Skating </a:t>
            </a:r>
            <a:r>
              <a:rPr sz="3600" b="1" dirty="0" smtClean="0"/>
              <a:t>Unified</a:t>
            </a:r>
            <a:r>
              <a:rPr lang="en-GB" sz="3600" b="1" dirty="0" smtClean="0"/>
              <a:t> </a:t>
            </a:r>
            <a:r>
              <a:rPr sz="3600" b="1" dirty="0" smtClean="0"/>
              <a:t>Championships </a:t>
            </a:r>
            <a:r>
              <a:rPr sz="3600" b="1" dirty="0"/>
              <a:t>2017</a:t>
            </a:r>
          </a:p>
        </p:txBody>
      </p:sp>
      <p:sp>
        <p:nvSpPr>
          <p:cNvPr id="174" name="Inclusive skaters who are eligible and have 0 to &lt;5% impairment compensat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8073" indent="-308073" defTabSz="254666">
              <a:spcBef>
                <a:spcPts val="1266"/>
              </a:spcBef>
              <a:buSzPct val="100000"/>
              <a:buAutoNum type="arabicPeriod"/>
              <a:defRPr sz="2666" b="1">
                <a:latin typeface="+mn-lt"/>
                <a:ea typeface="+mn-ea"/>
                <a:cs typeface="+mn-cs"/>
                <a:sym typeface="Superclarendon"/>
              </a:defRPr>
            </a:pPr>
            <a:r>
              <a:t>Inclusive skaters who are eligible and have 0 to &lt;5% impairment compensation </a:t>
            </a:r>
          </a:p>
          <a:p>
            <a:pPr marL="308073" indent="-308073" defTabSz="254666">
              <a:spcBef>
                <a:spcPts val="1266"/>
              </a:spcBef>
              <a:buSzPct val="100000"/>
              <a:buAutoNum type="arabicPeriod"/>
              <a:defRPr sz="2666" b="1">
                <a:latin typeface="+mn-lt"/>
                <a:ea typeface="+mn-ea"/>
                <a:cs typeface="+mn-cs"/>
                <a:sym typeface="Superclarendon"/>
              </a:defRPr>
            </a:pPr>
            <a:r>
              <a:t>Skaters can fall between able bodied and disabled systems </a:t>
            </a:r>
          </a:p>
          <a:p>
            <a:pPr marL="308073" indent="-308073" defTabSz="254666">
              <a:spcBef>
                <a:spcPts val="1266"/>
              </a:spcBef>
              <a:buSzPct val="100000"/>
              <a:buAutoNum type="arabicPeriod"/>
              <a:defRPr sz="2666" b="1">
                <a:latin typeface="+mn-lt"/>
                <a:ea typeface="+mn-ea"/>
                <a:cs typeface="+mn-cs"/>
                <a:sym typeface="Superclarendon"/>
              </a:defRPr>
            </a:pPr>
            <a:r>
              <a:t>Development of all skaters in supportive environment </a:t>
            </a:r>
          </a:p>
        </p:txBody>
      </p:sp>
    </p:spTree>
    <p:extLst>
      <p:ext uri="{BB962C8B-B14F-4D97-AF65-F5344CB8AC3E}">
        <p14:creationId xmlns:p14="http://schemas.microsoft.com/office/powerpoint/2010/main" val="323715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71A2208C-41C2-455E-AF0E-2CDAA730D9DE-L0-001.jpeg" descr="71A2208C-41C2-455E-AF0E-2CDAA730D9DE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332137" y="2886316"/>
            <a:ext cx="3884414" cy="3777259"/>
          </a:xfrm>
          <a:prstGeom prst="rect">
            <a:avLst/>
          </a:prstGeom>
        </p:spPr>
      </p:pic>
      <p:sp>
        <p:nvSpPr>
          <p:cNvPr id="169" name="Inclusive Skating…"/>
          <p:cNvSpPr txBox="1">
            <a:spLocks noGrp="1"/>
          </p:cNvSpPr>
          <p:nvPr>
            <p:ph type="title"/>
          </p:nvPr>
        </p:nvSpPr>
        <p:spPr>
          <a:xfrm>
            <a:off x="838200" y="160421"/>
            <a:ext cx="10515600" cy="17485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b="1" dirty="0"/>
              <a:t>Inclusive Skating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Low Cost</a:t>
            </a:r>
            <a:endParaRPr b="1" dirty="0"/>
          </a:p>
          <a:p>
            <a:pPr algn="ctr"/>
            <a:r>
              <a:rPr b="1" dirty="0"/>
              <a:t>event development program </a:t>
            </a:r>
          </a:p>
        </p:txBody>
      </p:sp>
      <p:sp>
        <p:nvSpPr>
          <p:cNvPr id="170" name="British Blind Sport Championships…"/>
          <p:cNvSpPr txBox="1">
            <a:spLocks noGrp="1"/>
          </p:cNvSpPr>
          <p:nvPr>
            <p:ph type="body" sz="half" idx="1"/>
          </p:nvPr>
        </p:nvSpPr>
        <p:spPr>
          <a:xfrm>
            <a:off x="6750844" y="2348507"/>
            <a:ext cx="4524375" cy="45094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6809" indent="-266809" defTabSz="340923">
              <a:spcBef>
                <a:spcPts val="1687"/>
              </a:spcBef>
              <a:defRPr sz="2158" b="1">
                <a:latin typeface="+mn-lt"/>
                <a:ea typeface="+mn-ea"/>
                <a:cs typeface="+mn-cs"/>
                <a:sym typeface="Superclarendon"/>
              </a:defRPr>
            </a:pPr>
            <a:r>
              <a:rPr dirty="0" smtClean="0"/>
              <a:t>Inclusive </a:t>
            </a:r>
            <a:r>
              <a:rPr dirty="0"/>
              <a:t>Skating Championship results derived by comparison of 1 minute performance score</a:t>
            </a:r>
          </a:p>
          <a:p>
            <a:pPr marL="266809" indent="-266809" defTabSz="340923">
              <a:spcBef>
                <a:spcPts val="1687"/>
              </a:spcBef>
              <a:defRPr sz="2158" b="1">
                <a:latin typeface="+mn-lt"/>
                <a:ea typeface="+mn-ea"/>
                <a:cs typeface="+mn-cs"/>
                <a:sym typeface="Superclarendon"/>
              </a:defRPr>
            </a:pPr>
            <a:r>
              <a:rPr dirty="0"/>
              <a:t>Multiple </a:t>
            </a:r>
            <a:r>
              <a:rPr lang="en-GB" dirty="0" smtClean="0"/>
              <a:t>disability specific </a:t>
            </a:r>
            <a:r>
              <a:rPr dirty="0" smtClean="0"/>
              <a:t>results </a:t>
            </a:r>
            <a:r>
              <a:rPr dirty="0"/>
              <a:t>for same </a:t>
            </a:r>
            <a:r>
              <a:rPr dirty="0" smtClean="0"/>
              <a:t>performance</a:t>
            </a:r>
            <a:r>
              <a:rPr lang="en-GB" dirty="0" smtClean="0"/>
              <a:t>, E.g.</a:t>
            </a:r>
          </a:p>
          <a:p>
            <a:pPr marL="266809" indent="-266809" defTabSz="340923">
              <a:spcBef>
                <a:spcPts val="1687"/>
              </a:spcBef>
              <a:defRPr sz="2158" b="1">
                <a:latin typeface="+mn-lt"/>
                <a:ea typeface="+mn-ea"/>
                <a:cs typeface="+mn-cs"/>
                <a:sym typeface="Superclarendon"/>
              </a:defRPr>
            </a:pPr>
            <a:r>
              <a:rPr lang="en-GB" dirty="0" smtClean="0"/>
              <a:t>British </a:t>
            </a:r>
            <a:r>
              <a:rPr lang="en-GB" dirty="0"/>
              <a:t>Blind Sport Championships </a:t>
            </a:r>
          </a:p>
          <a:p>
            <a:pPr marL="266809" indent="-266809" defTabSz="340923">
              <a:spcBef>
                <a:spcPts val="1687"/>
              </a:spcBef>
              <a:defRPr sz="2158" b="1">
                <a:latin typeface="+mn-lt"/>
                <a:ea typeface="+mn-ea"/>
                <a:cs typeface="+mn-cs"/>
                <a:sym typeface="Superclarendon"/>
              </a:defRPr>
            </a:pPr>
            <a:r>
              <a:rPr lang="en-GB" dirty="0"/>
              <a:t>Special Olympics </a:t>
            </a:r>
            <a:endParaRPr lang="en-GB" dirty="0" smtClean="0"/>
          </a:p>
          <a:p>
            <a:pPr marL="266809" indent="-266809" defTabSz="340923">
              <a:spcBef>
                <a:spcPts val="1687"/>
              </a:spcBef>
              <a:defRPr sz="2158" b="1">
                <a:latin typeface="+mn-lt"/>
                <a:ea typeface="+mn-ea"/>
                <a:cs typeface="+mn-cs"/>
                <a:sym typeface="Superclarendon"/>
              </a:defRPr>
            </a:pPr>
            <a:r>
              <a:rPr lang="en-GB" dirty="0" smtClean="0"/>
              <a:t>IS for Genes Championships</a:t>
            </a:r>
          </a:p>
          <a:p>
            <a:pPr marL="266809" indent="-266809" defTabSz="340923">
              <a:spcBef>
                <a:spcPts val="1687"/>
              </a:spcBef>
              <a:defRPr sz="2158" b="1">
                <a:latin typeface="+mn-lt"/>
                <a:ea typeface="+mn-ea"/>
                <a:cs typeface="+mn-cs"/>
                <a:sym typeface="Superclarendon"/>
              </a:defRPr>
            </a:pPr>
            <a:r>
              <a:rPr lang="en-GB" dirty="0" smtClean="0"/>
              <a:t>Unified Championships</a:t>
            </a:r>
            <a:endParaRPr lang="en-GB" dirty="0"/>
          </a:p>
          <a:p>
            <a:pPr marL="266809" indent="-266809" defTabSz="340923">
              <a:spcBef>
                <a:spcPts val="1687"/>
              </a:spcBef>
              <a:defRPr sz="2158" b="1">
                <a:latin typeface="+mn-lt"/>
                <a:ea typeface="+mn-ea"/>
                <a:cs typeface="+mn-cs"/>
                <a:sym typeface="Superclarendon"/>
              </a:defRPr>
            </a:pPr>
            <a:r>
              <a:rPr lang="en-GB" dirty="0"/>
              <a:t>Future Paralympic </a:t>
            </a:r>
            <a:r>
              <a:rPr lang="en-GB" dirty="0" smtClean="0"/>
              <a:t>classes, Deaflympics etc.</a:t>
            </a:r>
            <a:endParaRPr lang="en-GB" dirty="0"/>
          </a:p>
          <a:p>
            <a:pPr marL="266809" indent="-266809" defTabSz="340923">
              <a:spcBef>
                <a:spcPts val="1687"/>
              </a:spcBef>
              <a:defRPr sz="2158" b="1">
                <a:latin typeface="+mn-lt"/>
                <a:ea typeface="+mn-ea"/>
                <a:cs typeface="+mn-cs"/>
                <a:sym typeface="Superclarendo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277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6D2A5A93-6851-4341-9078-2F0D67556F21-L0-001.jpeg" descr="6D2A5A93-6851-4341-9078-2F0D67556F21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71184" y="1815045"/>
            <a:ext cx="5579660" cy="4451450"/>
          </a:xfrm>
          <a:prstGeom prst="rect">
            <a:avLst/>
          </a:prstGeom>
        </p:spPr>
      </p:pic>
      <p:sp>
        <p:nvSpPr>
          <p:cNvPr id="181" name="Approved events apply IS low risk polic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3775" spc="-75"/>
            </a:lvl1pPr>
          </a:lstStyle>
          <a:p>
            <a:r>
              <a:rPr lang="en-GB" dirty="0" smtClean="0"/>
              <a:t>Inclusive Skating </a:t>
            </a:r>
            <a:r>
              <a:rPr dirty="0" smtClean="0"/>
              <a:t>events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novel features</a:t>
            </a:r>
            <a:endParaRPr dirty="0"/>
          </a:p>
        </p:txBody>
      </p:sp>
      <p:sp>
        <p:nvSpPr>
          <p:cNvPr id="182" name="This is done before the medals are awarded"/>
          <p:cNvSpPr txBox="1">
            <a:spLocks noGrp="1"/>
          </p:cNvSpPr>
          <p:nvPr>
            <p:ph type="body" sz="quarter" idx="1"/>
          </p:nvPr>
        </p:nvSpPr>
        <p:spPr>
          <a:xfrm>
            <a:off x="6750844" y="1941095"/>
            <a:ext cx="4524375" cy="4193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r>
              <a:rPr lang="en-GB" dirty="0" smtClean="0"/>
              <a:t>Low risk accreditation and facilitation policies </a:t>
            </a:r>
          </a:p>
          <a:p>
            <a:r>
              <a:rPr lang="en-GB" dirty="0" smtClean="0"/>
              <a:t>Events structured around the skater</a:t>
            </a:r>
          </a:p>
          <a:p>
            <a:r>
              <a:rPr lang="en-GB" dirty="0"/>
              <a:t>L</a:t>
            </a:r>
            <a:r>
              <a:rPr lang="en-GB" dirty="0" smtClean="0"/>
              <a:t>ow cost event development</a:t>
            </a:r>
          </a:p>
          <a:p>
            <a:r>
              <a:rPr lang="en-GB" dirty="0" smtClean="0"/>
              <a:t>New sources of funding</a:t>
            </a:r>
          </a:p>
          <a:p>
            <a:r>
              <a:rPr lang="en-GB" dirty="0" smtClean="0"/>
              <a:t>New communities </a:t>
            </a:r>
            <a:r>
              <a:rPr lang="mr-IN" dirty="0" smtClean="0"/>
              <a:t>–</a:t>
            </a:r>
            <a:r>
              <a:rPr lang="en-GB" dirty="0" smtClean="0"/>
              <a:t> children with genetic disorders, Unified etc. who are difficult to get into sport now take part</a:t>
            </a:r>
          </a:p>
          <a:p>
            <a:r>
              <a:rPr lang="en-GB" dirty="0" smtClean="0"/>
              <a:t>Disabled get to choose a sport they love!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813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193</Words>
  <Application>Microsoft Macintosh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 Light</vt:lpstr>
      <vt:lpstr>Mangal</vt:lpstr>
      <vt:lpstr>Superclarendon</vt:lpstr>
      <vt:lpstr>Arial</vt:lpstr>
      <vt:lpstr>Calibri</vt:lpstr>
      <vt:lpstr>Office Theme</vt:lpstr>
      <vt:lpstr>Inclusive Skating for Genes British Championships 2017</vt:lpstr>
      <vt:lpstr>British Inclusive Skating Unified Championships 2017</vt:lpstr>
      <vt:lpstr>Inclusive Skating  Low Cost event development program </vt:lpstr>
      <vt:lpstr>Inclusive Skating events – novel features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 VISTA Conference</dc:title>
  <dc:creator>Margarita Sweeney-Baird</dc:creator>
  <cp:lastModifiedBy>Margarita Sweeney-Baird</cp:lastModifiedBy>
  <cp:revision>29</cp:revision>
  <dcterms:created xsi:type="dcterms:W3CDTF">2017-09-14T07:39:59Z</dcterms:created>
  <dcterms:modified xsi:type="dcterms:W3CDTF">2017-09-28T20:38:35Z</dcterms:modified>
</cp:coreProperties>
</file>