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2"/>
    <p:restoredTop sz="94729"/>
  </p:normalViewPr>
  <p:slideViewPr>
    <p:cSldViewPr snapToGrid="0" snapToObjects="1">
      <p:cViewPr varScale="1">
        <p:scale>
          <a:sx n="112" d="100"/>
          <a:sy n="112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1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5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0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Line" descr="Line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3828" y="1921384"/>
            <a:ext cx="10226393" cy="50558"/>
          </a:xfrm>
          <a:prstGeom prst="rect">
            <a:avLst/>
          </a:prstGeom>
        </p:spPr>
      </p:pic>
      <p:sp>
        <p:nvSpPr>
          <p:cNvPr id="75" name="Image"/>
          <p:cNvSpPr>
            <a:spLocks noGrp="1"/>
          </p:cNvSpPr>
          <p:nvPr>
            <p:ph type="pic" sz="half" idx="13"/>
          </p:nvPr>
        </p:nvSpPr>
        <p:spPr>
          <a:xfrm>
            <a:off x="1107281" y="2376881"/>
            <a:ext cx="5119688" cy="373261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50844" y="2348508"/>
            <a:ext cx="4524375" cy="3786188"/>
          </a:xfrm>
          <a:prstGeom prst="rect">
            <a:avLst/>
          </a:prstGeom>
        </p:spPr>
        <p:txBody>
          <a:bodyPr/>
          <a:lstStyle>
            <a:lvl1pPr marL="321457" indent="-321457">
              <a:spcBef>
                <a:spcPts val="2109"/>
              </a:spcBef>
              <a:buBlip>
                <a:blip r:embed="rId3"/>
              </a:buBlip>
              <a:defRPr sz="1828"/>
            </a:lvl1pPr>
            <a:lvl2pPr marL="642915" indent="-321457">
              <a:spcBef>
                <a:spcPts val="2109"/>
              </a:spcBef>
              <a:buBlip>
                <a:blip r:embed="rId3"/>
              </a:buBlip>
              <a:defRPr sz="1828"/>
            </a:lvl2pPr>
            <a:lvl3pPr marL="964372" indent="-321457">
              <a:spcBef>
                <a:spcPts val="2109"/>
              </a:spcBef>
              <a:buBlip>
                <a:blip r:embed="rId3"/>
              </a:buBlip>
              <a:defRPr sz="1828"/>
            </a:lvl3pPr>
            <a:lvl4pPr marL="1285829" indent="-321457">
              <a:spcBef>
                <a:spcPts val="2109"/>
              </a:spcBef>
              <a:buBlip>
                <a:blip r:embed="rId3"/>
              </a:buBlip>
              <a:defRPr sz="1828"/>
            </a:lvl4pPr>
            <a:lvl5pPr marL="1607287" indent="-321457">
              <a:spcBef>
                <a:spcPts val="2109"/>
              </a:spcBef>
              <a:buBlip>
                <a:blip r:embed="rId3"/>
              </a:buBlip>
              <a:defRPr sz="1828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1605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2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9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0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21E4-4B04-8348-B63F-2473E34EA4DF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E98A-E85E-3241-8605-7965D685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pLrcakUQMw" TargetMode="External"/><Relationship Id="rId4" Type="http://schemas.openxmlformats.org/officeDocument/2006/relationships/hyperlink" Target="https://www.youtube.com/watch?v=S74fclTRvtk" TargetMode="External"/><Relationship Id="rId5" Type="http://schemas.openxmlformats.org/officeDocument/2006/relationships/hyperlink" Target="mailto:Margarita.msb@gmail.com" TargetMode="External"/><Relationship Id="rId6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BBCLookNorthYorkshire/videos/1015511867422462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6EA61152-C1DB-4F97-A8E5-9DC6F145C3D0-L0-001.jpeg" descr="6EA61152-C1DB-4F97-A8E5-9DC6F145C3D0-L0-001.jpeg"/>
          <p:cNvPicPr>
            <a:picLocks noGrp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6255903" y="544711"/>
            <a:ext cx="3795117" cy="5636029"/>
          </a:xfrm>
          <a:prstGeom prst="rect">
            <a:avLst/>
          </a:prstGeom>
        </p:spPr>
      </p:pic>
      <p:sp>
        <p:nvSpPr>
          <p:cNvPr id="185" name="Policy recommendations…"/>
          <p:cNvSpPr txBox="1">
            <a:spLocks noGrp="1"/>
          </p:cNvSpPr>
          <p:nvPr>
            <p:ph type="title"/>
          </p:nvPr>
        </p:nvSpPr>
        <p:spPr>
          <a:xfrm>
            <a:off x="2059782" y="544711"/>
            <a:ext cx="3941227" cy="5573521"/>
          </a:xfrm>
          <a:prstGeom prst="rect">
            <a:avLst/>
          </a:prstGeom>
        </p:spPr>
        <p:txBody>
          <a:bodyPr/>
          <a:lstStyle/>
          <a:p>
            <a:pPr>
              <a:defRPr sz="2000" spc="-59"/>
            </a:pPr>
            <a:r>
              <a:rPr sz="2109" spc="-63" dirty="0"/>
              <a:t>Policy</a:t>
            </a:r>
            <a:r>
              <a:rPr dirty="0"/>
              <a:t> </a:t>
            </a:r>
            <a:r>
              <a:rPr sz="2109" spc="-63" dirty="0" smtClean="0"/>
              <a:t>recommendations</a:t>
            </a:r>
            <a:r>
              <a:rPr lang="en-GB" sz="2109" spc="-63" dirty="0" smtClean="0"/>
              <a:t> </a:t>
            </a:r>
            <a:endParaRPr sz="2109" spc="-63" dirty="0"/>
          </a:p>
          <a:p>
            <a:pPr>
              <a:defRPr sz="2000" spc="-59"/>
            </a:pPr>
            <a:endParaRPr sz="2109" spc="-63" dirty="0"/>
          </a:p>
          <a:p>
            <a:pPr marL="346669" indent="-346669">
              <a:buSzPct val="100000"/>
              <a:defRPr sz="2000" spc="-59"/>
            </a:pPr>
            <a:r>
              <a:rPr sz="2109" spc="-63" dirty="0"/>
              <a:t>Classify all </a:t>
            </a:r>
            <a:r>
              <a:rPr sz="2109" spc="-63" dirty="0" smtClean="0"/>
              <a:t>disability</a:t>
            </a:r>
            <a:r>
              <a:rPr lang="en-GB" sz="2109" spc="-63" dirty="0" smtClean="0"/>
              <a:t>: Include everyone</a:t>
            </a:r>
            <a:br>
              <a:rPr lang="en-GB" sz="2109" spc="-63" dirty="0" smtClean="0"/>
            </a:br>
            <a:endParaRPr sz="2109" spc="-63" dirty="0"/>
          </a:p>
          <a:p>
            <a:pPr marL="346669" indent="-346669">
              <a:buSzPct val="100000"/>
              <a:defRPr sz="2000" spc="-59"/>
            </a:pPr>
            <a:r>
              <a:rPr lang="en-GB" sz="2109" spc="-63" dirty="0" smtClean="0"/>
              <a:t>Support</a:t>
            </a:r>
            <a:r>
              <a:rPr sz="2109" spc="-63" dirty="0" smtClean="0"/>
              <a:t> </a:t>
            </a:r>
            <a:r>
              <a:rPr lang="en-GB" sz="2109" spc="-63" dirty="0"/>
              <a:t>I</a:t>
            </a:r>
            <a:r>
              <a:rPr sz="2109" spc="-63" dirty="0" smtClean="0"/>
              <a:t>nclusive clubs</a:t>
            </a:r>
            <a:r>
              <a:rPr lang="en-GB" sz="2109" spc="-63" dirty="0" smtClean="0"/>
              <a:t> / Community</a:t>
            </a:r>
            <a:r>
              <a:rPr sz="2109" spc="-63" dirty="0" smtClean="0"/>
              <a:t> </a:t>
            </a:r>
            <a:endParaRPr sz="2109" spc="-63" dirty="0"/>
          </a:p>
          <a:p>
            <a:pPr marL="346669" indent="-346669">
              <a:buSzPct val="100000"/>
              <a:defRPr sz="2000" spc="-59"/>
            </a:pPr>
            <a:r>
              <a:rPr lang="en-GB" sz="2109" spc="-63" dirty="0" smtClean="0"/>
              <a:t>     (</a:t>
            </a:r>
            <a:r>
              <a:rPr sz="2109" spc="-63" dirty="0" smtClean="0"/>
              <a:t>Include </a:t>
            </a:r>
            <a:r>
              <a:rPr sz="2109" spc="-63" dirty="0"/>
              <a:t>carers/  </a:t>
            </a:r>
            <a:r>
              <a:rPr sz="2109" spc="-63" dirty="0" smtClean="0"/>
              <a:t>family</a:t>
            </a:r>
            <a:r>
              <a:rPr lang="en-GB" sz="2109" spc="-63" dirty="0" smtClean="0"/>
              <a:t>)</a:t>
            </a:r>
            <a:br>
              <a:rPr lang="en-GB" sz="2109" spc="-63" dirty="0" smtClean="0"/>
            </a:br>
            <a:endParaRPr sz="2109" spc="-63" dirty="0"/>
          </a:p>
          <a:p>
            <a:pPr marL="346669" indent="-346669">
              <a:buSzPct val="100000"/>
              <a:defRPr sz="2000" spc="-59"/>
            </a:pPr>
            <a:r>
              <a:rPr sz="2109" spc="-63" dirty="0" smtClean="0"/>
              <a:t>IS </a:t>
            </a:r>
            <a:r>
              <a:rPr sz="2109" spc="-63" dirty="0"/>
              <a:t>accreditation </a:t>
            </a:r>
            <a:r>
              <a:rPr lang="en-GB" sz="2109" spc="-63" dirty="0" smtClean="0"/>
              <a:t>= more safe inclusion</a:t>
            </a:r>
            <a:br>
              <a:rPr lang="en-GB" sz="2109" spc="-63" dirty="0" smtClean="0"/>
            </a:br>
            <a:endParaRPr sz="2109" spc="-63" dirty="0"/>
          </a:p>
          <a:p>
            <a:pPr marL="346669" indent="-346669">
              <a:buSzPct val="100000"/>
              <a:defRPr sz="2000" spc="-59"/>
            </a:pPr>
            <a:r>
              <a:rPr sz="2109" spc="-63" dirty="0" smtClean="0"/>
              <a:t>IS facilitation</a:t>
            </a:r>
            <a:r>
              <a:rPr lang="en-GB" sz="2109" spc="-63" dirty="0" smtClean="0"/>
              <a:t> = more safe inclusion</a:t>
            </a:r>
            <a:br>
              <a:rPr lang="en-GB" sz="2109" spc="-63" dirty="0" smtClean="0"/>
            </a:br>
            <a:endParaRPr sz="2109" spc="-63" dirty="0"/>
          </a:p>
          <a:p>
            <a:pPr marL="346669" indent="-346669">
              <a:buSzPct val="100000"/>
              <a:defRPr sz="2000" spc="-59"/>
            </a:pPr>
            <a:r>
              <a:rPr sz="2109" spc="-63" dirty="0" smtClean="0"/>
              <a:t>IS </a:t>
            </a:r>
            <a:r>
              <a:rPr sz="2109" spc="-63" dirty="0"/>
              <a:t>rule adaptation </a:t>
            </a:r>
            <a:r>
              <a:rPr lang="en-GB" sz="2109" spc="-63" dirty="0" smtClean="0"/>
              <a:t>= FUN!</a:t>
            </a:r>
            <a:br>
              <a:rPr lang="en-GB" sz="2109" spc="-63" dirty="0" smtClean="0"/>
            </a:br>
            <a:endParaRPr sz="2109" spc="-63" dirty="0"/>
          </a:p>
          <a:p>
            <a:pPr marL="346669" indent="-346669">
              <a:buSzPct val="100000"/>
              <a:defRPr sz="2000" spc="-59"/>
            </a:pPr>
            <a:r>
              <a:rPr sz="2109" spc="-63" dirty="0"/>
              <a:t>Inclusive </a:t>
            </a:r>
            <a:r>
              <a:rPr sz="2109" spc="-63" dirty="0" smtClean="0"/>
              <a:t>Olympics</a:t>
            </a:r>
            <a:r>
              <a:rPr lang="en-GB" sz="2109" spc="-63" dirty="0" smtClean="0"/>
              <a:t>?</a:t>
            </a:r>
            <a:br>
              <a:rPr lang="en-GB" sz="2109" spc="-63" dirty="0" smtClean="0"/>
            </a:br>
            <a:r>
              <a:rPr lang="en-GB" sz="2109" spc="-63" dirty="0"/>
              <a:t/>
            </a:r>
            <a:br>
              <a:rPr lang="en-GB" sz="2109" spc="-63" dirty="0"/>
            </a:br>
            <a:r>
              <a:rPr lang="en-GB" sz="2109" spc="-63" dirty="0" smtClean="0"/>
              <a:t>Welcome new opportunities!</a:t>
            </a:r>
            <a:endParaRPr sz="2109" spc="-63" dirty="0"/>
          </a:p>
        </p:txBody>
      </p:sp>
    </p:spTree>
    <p:extLst>
      <p:ext uri="{BB962C8B-B14F-4D97-AF65-F5344CB8AC3E}">
        <p14:creationId xmlns:p14="http://schemas.microsoft.com/office/powerpoint/2010/main" val="14297999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&amp; video links to IS </a:t>
            </a:r>
            <a:r>
              <a:rPr lang="en-US" dirty="0" err="1" smtClean="0"/>
              <a:t>youtube</a:t>
            </a:r>
            <a:r>
              <a:rPr lang="en-US" dirty="0" smtClean="0"/>
              <a:t>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www.inclusiveskating.org</a:t>
            </a:r>
            <a:endParaRPr lang="en-US" dirty="0" smtClean="0"/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/channel/UCdkgP0YdS99OYr0gz7vwWdA</a:t>
            </a:r>
          </a:p>
          <a:p>
            <a:r>
              <a:rPr lang="en-US" dirty="0">
                <a:hlinkClick r:id="rId2"/>
              </a:rPr>
              <a:t>https://www.facebook.com/BBCLookNorthYorkshire/videos/10155118674224626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https://www.youtube.com/watch?v=jpLrcakUQMw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https://www.youtube.com/watch?v=S74fclTRvtk</a:t>
            </a:r>
            <a:endParaRPr lang="en-US" dirty="0" smtClean="0"/>
          </a:p>
          <a:p>
            <a:endParaRPr lang="en-US" dirty="0">
              <a:hlinkClick r:id="rId5"/>
            </a:endParaRPr>
          </a:p>
          <a:p>
            <a:endParaRPr lang="en-US" dirty="0">
              <a:hlinkClick r:id="rId5"/>
            </a:endParaRPr>
          </a:p>
          <a:p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Margarita.msb@gmail.com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64" y="4780547"/>
            <a:ext cx="3818020" cy="207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33</Words>
  <Application>Microsoft Macintosh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 Light</vt:lpstr>
      <vt:lpstr>Arial</vt:lpstr>
      <vt:lpstr>Calibri</vt:lpstr>
      <vt:lpstr>Office Theme</vt:lpstr>
      <vt:lpstr>Policy recommendations   Classify all disability: Include everyone  Support Inclusive clubs / Community       (Include carers/  family)  IS accreditation = more safe inclusion  IS facilitation = more safe inclusion  IS rule adaptation = FUN!  Inclusive Olympics?  Welcome new opportunities!</vt:lpstr>
      <vt:lpstr>Contacts &amp; video links to IS youtube videos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IPC VISTA Conference</dc:title>
  <dc:creator>Margarita Sweeney-Baird</dc:creator>
  <cp:lastModifiedBy>Margarita Sweeney-Baird</cp:lastModifiedBy>
  <cp:revision>30</cp:revision>
  <dcterms:created xsi:type="dcterms:W3CDTF">2017-09-14T07:39:59Z</dcterms:created>
  <dcterms:modified xsi:type="dcterms:W3CDTF">2017-09-28T20:41:17Z</dcterms:modified>
</cp:coreProperties>
</file>